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</p:sldIdLst>
  <p:sldSz cx="9144000" cy="5143500" type="screen16x9"/>
  <p:notesSz cx="6858000" cy="9144000"/>
  <p:embeddedFontLst>
    <p:embeddedFont>
      <p:font typeface="Lato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dd6ef35868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dd6ef35868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e345ac2a1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2e345ac2a1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e345ac2a1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2e345ac2a1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e345ac2a1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2e345ac2a1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2e345ac2a1a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2e345ac2a1a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e345ac2a1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2e345ac2a1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e345ac2a1a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2e345ac2a1a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e345ac2a1a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e345ac2a1a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ddd01a556d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2ddd01a556d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ddd01a556d_1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2ddd01a556d_1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ddd01a556d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ddd01a556d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ddd01a556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2ddd01a556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ddd01a556d_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2ddd01a556d_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ddd01a556d_1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ddd01a556d_1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ddd01a556d_1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ddd01a556d_1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ddd01a556d_1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2ddd01a556d_1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5" descr="Core Maths Powerpoint Footer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3793332"/>
            <a:ext cx="9144000" cy="13501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mailto:s.martin@beverleygrammar.co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5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28" name="Google Shape;22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29" name="Google Shape;229;p35"/>
          <p:cNvSpPr txBox="1"/>
          <p:nvPr/>
        </p:nvSpPr>
        <p:spPr>
          <a:xfrm>
            <a:off x="488825" y="747625"/>
            <a:ext cx="6239700" cy="3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EXTENDED PROJECT QUALIFICATION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1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If you could study anything, what would it be?...................................</a:t>
            </a:r>
            <a:endParaRPr sz="41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30" name="Google Shape;230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4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0" name="Google Shape;300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01" name="Google Shape;301;p44"/>
          <p:cNvSpPr txBox="1"/>
          <p:nvPr/>
        </p:nvSpPr>
        <p:spPr>
          <a:xfrm>
            <a:off x="143750" y="189750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THE ARTEFACT PROJECT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An artefact, project diary or equivalent must show the entire process through sketches, photographs, etc.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1,000 words explaining process, problems, the improvements that could be made, the decisions, choice of materials, etc.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Detailed bibliography required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Examples from previous years: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 mood light created to help autistic children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Organise, promote and run a Charity Dodgeball Competition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Design, create and evaluate a suitable departmental webpage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Organise, promote and run a Talent Showcase to raise money for charity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Design and make a keyboard, bike, weather balloon, etc…….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02" name="Google Shape;302;p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5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8" name="Google Shape;308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09" name="Google Shape;309;p45"/>
          <p:cNvSpPr txBox="1"/>
          <p:nvPr/>
        </p:nvSpPr>
        <p:spPr>
          <a:xfrm>
            <a:off x="143750" y="189750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CHOOSING A TOPIC 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Linked to your A Level studies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May result in lower university offers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Linked to a hobby or leisure interest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Linked to a possible future career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Linked to a personal interest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22860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10" name="Google Shape;310;p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45" descr="C:\Users\v.thatcher.BEVERLEYHIGH\AppData\Local\Microsoft\Windows\Temporary Internet Files\Content.IE5\R4P7P4RP\MC900056147[1].wm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3758" y="565625"/>
            <a:ext cx="1749426" cy="154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45" descr="C:\Users\v.thatcher.BEVERLEYHIGH\AppData\Local\Microsoft\Windows\Temporary Internet Files\Content.IE5\BPVW7LKK\MC900290708[1].wmf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3758" y="2108687"/>
            <a:ext cx="2173288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45" descr="C:\Users\v.thatcher.BEVERLEYHIGH\AppData\Local\Microsoft\Windows\Temporary Internet Files\Content.IE5\BWZJ4688\MC900055209[1].wmf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774" y="3468162"/>
            <a:ext cx="1219199" cy="1547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45" descr="C:\Users\v.thatcher.BEVERLEYHIGH\AppData\Local\Microsoft\Windows\Temporary Internet Files\Content.IE5\R4P7P4RP\MC900044888[1].wmf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00553" y="3724659"/>
            <a:ext cx="1219201" cy="1229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6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20" name="Google Shape;320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21" name="Google Shape;321;p46"/>
          <p:cNvSpPr txBox="1"/>
          <p:nvPr/>
        </p:nvSpPr>
        <p:spPr>
          <a:xfrm>
            <a:off x="162925" y="189750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EXAMPLE TOPIC TITLES 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“The Future Applications of Stem Cell Research in Alzheimers”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To produce a Photography Calander for 2025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To make a dress in the style of Dior’s New Look of the 1950’s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To produce and direct a Sitcom Pilot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Che Guevara: Hero or Terrorist?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22" name="Google Shape;322;p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7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28" name="Google Shape;328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29" name="Google Shape;329;p47"/>
          <p:cNvSpPr txBox="1"/>
          <p:nvPr/>
        </p:nvSpPr>
        <p:spPr>
          <a:xfrm>
            <a:off x="67075" y="105425"/>
            <a:ext cx="6623100" cy="49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ASSESSMENT OBJECTIVES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Four principal ones you get marked on…..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Managing a project 20%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Using resources 20%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Developing and realising a project 40%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Reviewing the project 20%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How it is assessed (out of 60)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Planning</a:t>
            </a: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thoroughly throughout = 12 marks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Making use of your </a:t>
            </a:r>
            <a:r>
              <a:rPr lang="en-GB" sz="17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resources</a:t>
            </a: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= 12 marks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Clearly showing </a:t>
            </a:r>
            <a:r>
              <a:rPr lang="en-GB" sz="17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problems/solutions</a:t>
            </a: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and </a:t>
            </a:r>
            <a:r>
              <a:rPr lang="en-GB" sz="17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modifications </a:t>
            </a: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to your plan = 24 marks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Reflectively evaluating </a:t>
            </a:r>
            <a:r>
              <a:rPr lang="en-GB" sz="17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strengths/weaknesses</a:t>
            </a: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of sources/yourself = 12 marks 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30" name="Google Shape;330;p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8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36" name="Google Shape;336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37" name="Google Shape;337;p48"/>
          <p:cNvSpPr txBox="1"/>
          <p:nvPr/>
        </p:nvSpPr>
        <p:spPr>
          <a:xfrm>
            <a:off x="134150" y="105425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APPROXIMATE GRADE BOUNDARIES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A* = 56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 = 47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B = 41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C = 35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D = 29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E = 23 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CHIEF EXAMINER’S TOP TIPS FOR SUCCESS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Having a Supervisor who knows nothing about your project topic can be a real advantage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You are assessed on managing the project, not its content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No evidence, no marks</a:t>
            </a:r>
            <a:endParaRPr sz="17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700"/>
              <a:buFont typeface="Lato"/>
              <a:buChar char="●"/>
            </a:pPr>
            <a:r>
              <a:rPr lang="en-GB" sz="17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Marked internally and then sent for moderation</a:t>
            </a:r>
            <a:endParaRPr sz="17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38" name="Google Shape;338;p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9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4" name="Google Shape;344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45" name="Google Shape;345;p49"/>
          <p:cNvSpPr txBox="1"/>
          <p:nvPr/>
        </p:nvSpPr>
        <p:spPr>
          <a:xfrm>
            <a:off x="67075" y="50850"/>
            <a:ext cx="6517800" cy="49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RESEARCH QUESTION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Your EPQ should be framed as a research question? Eg. Should the legal voting age be lowered to 16?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This gives you something to work towards with an answer (and know if you have answered it)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INDEPENDENT LEARNING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In September you will be given a “Getting Started” pack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Keep all of these documents and add them to your folder. They are evidence of planning.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PLEASE MAKE SURE YOU STORE ALL OF YOUR WORK ON GOOGLE DOCS (NOT WORD)!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46" name="Google Shape;346;p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50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53" name="Google Shape;353;p50"/>
          <p:cNvSpPr txBox="1"/>
          <p:nvPr/>
        </p:nvSpPr>
        <p:spPr>
          <a:xfrm>
            <a:off x="67075" y="105425"/>
            <a:ext cx="6623100" cy="49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ANY QUESTIONS?</a:t>
            </a:r>
            <a:endParaRPr sz="24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Please email any questions to the 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Head of EPQ: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</a:t>
            </a:r>
            <a:r>
              <a:rPr lang="en-GB" sz="2300" b="1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s.martin@beverleygrammar.co.uk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Please start thinking about your topic!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                                         Thank you for listening </a:t>
            </a: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54" name="Google Shape;354;p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36" name="Google Shape;23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37" name="Google Shape;237;p36"/>
          <p:cNvSpPr txBox="1"/>
          <p:nvPr/>
        </p:nvSpPr>
        <p:spPr>
          <a:xfrm>
            <a:off x="143750" y="201275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Introduction to Extended Project Qualification (EPQ)</a:t>
            </a:r>
            <a:endParaRPr sz="20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Learning Outcomes: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We will consider the requirements of EPQ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We will investigate the possible formats of EPQ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Subject Mentors: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Mrs Martin, Head of EPQ, BGS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Mr Hamshaw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The Extended Project Qualification is a piece of A Level work which will give you an AS qualification (half an A Level)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It therefore requires a great deal of your time to be spent on it, if you rush it then you will not do yourself justice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38" name="Google Shape;238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7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4" name="Google Shape;244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45" name="Google Shape;245;p37"/>
          <p:cNvSpPr txBox="1"/>
          <p:nvPr/>
        </p:nvSpPr>
        <p:spPr>
          <a:xfrm>
            <a:off x="143750" y="201275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EPQ - What is it?</a:t>
            </a:r>
            <a:endParaRPr sz="23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A* is worth 28 UCAS (university) points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Using OCR exam board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Submitted in early March 2025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It is not a piece of coursework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You will need to complete 2 presentations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Lower university /apprenticeship offers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Can be a game changer on results days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46" name="Google Shape;246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8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52" name="Google Shape;252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53" name="Google Shape;253;p38"/>
          <p:cNvSpPr txBox="1"/>
          <p:nvPr/>
        </p:nvSpPr>
        <p:spPr>
          <a:xfrm>
            <a:off x="143750" y="189750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EPQ will help you develop specific skills:</a:t>
            </a:r>
            <a:endParaRPr sz="23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Time management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Problem solving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Planning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Research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Referencing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Evaluation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Presentation skills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E-Learning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Independance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All these skills will be necessary for university and employment </a:t>
            </a:r>
            <a:endParaRPr sz="22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54" name="Google Shape;254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9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60" name="Google Shape;260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61" name="Google Shape;261;p39"/>
          <p:cNvSpPr txBox="1"/>
          <p:nvPr/>
        </p:nvSpPr>
        <p:spPr>
          <a:xfrm>
            <a:off x="143750" y="189750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Why complete an EPQ?</a:t>
            </a:r>
            <a:endParaRPr sz="23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It will support your university applications/interviews, apprenticeship/job interviews by reducing your offer (especially on popular courses)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It is an EXTRA qualification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Develops and apply decision making, problem solving skills, initiative and enterprise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EPQ will make you stand out from the crowd and a better applicant for university/apprenticeships/careers and develop your employability skills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62" name="Google Shape;262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0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68" name="Google Shape;268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69" name="Google Shape;269;p40"/>
          <p:cNvSpPr txBox="1"/>
          <p:nvPr/>
        </p:nvSpPr>
        <p:spPr>
          <a:xfrm>
            <a:off x="143750" y="189750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Broad aims and objectives</a:t>
            </a:r>
            <a:endParaRPr sz="23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You choose and design your EPQ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You take responsibility for an individual task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You will develop and improve your own learning and performance with a real focus on becoming </a:t>
            </a:r>
            <a:r>
              <a:rPr lang="en-GB" sz="19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reflective</a:t>
            </a: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and </a:t>
            </a:r>
            <a:r>
              <a:rPr lang="en-GB" sz="19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independent</a:t>
            </a: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learners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Scope to demonstrate initiative and enterprise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70" name="Google Shape;270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1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6" name="Google Shape;276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77" name="Google Shape;277;p41"/>
          <p:cNvSpPr txBox="1"/>
          <p:nvPr/>
        </p:nvSpPr>
        <p:spPr>
          <a:xfrm>
            <a:off x="143750" y="189750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Support available to you</a:t>
            </a:r>
            <a:endParaRPr sz="23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Supervisor at BGS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Weekly one hour sessions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 textbook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Char char="●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 folder for your evidence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78" name="Google Shape;278;p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2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84" name="Google Shape;284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85" name="Google Shape;285;p42"/>
          <p:cNvSpPr txBox="1"/>
          <p:nvPr/>
        </p:nvSpPr>
        <p:spPr>
          <a:xfrm>
            <a:off x="143750" y="189750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 u="sng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Format of the EPQ - your options </a:t>
            </a:r>
            <a:endParaRPr sz="19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 u="sng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1900"/>
              <a:buFont typeface="Lato"/>
              <a:buAutoNum type="arabicPeriod"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Dissertation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An extended essay of around 5000 words plus x 2 presentations plus learner commentary which includes planning/resources/evaluation eg stem cell research, rewilding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2.      Investigation/Report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Think in terms of 5000 words, but adapt, specifically if there is a lot of statistical data or photographs. Plus x 2 presentations plus learner commentary which includes planning/resources/evaluation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86" name="Google Shape;286;p4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3"/>
          <p:cNvSpPr/>
          <p:nvPr/>
        </p:nvSpPr>
        <p:spPr>
          <a:xfrm>
            <a:off x="0" y="50850"/>
            <a:ext cx="9105600" cy="50418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rgbClr val="351C7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92" name="Google Shape;29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9075" y="105425"/>
            <a:ext cx="2003250" cy="2003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93" name="Google Shape;293;p43"/>
          <p:cNvSpPr txBox="1"/>
          <p:nvPr/>
        </p:nvSpPr>
        <p:spPr>
          <a:xfrm>
            <a:off x="143750" y="189750"/>
            <a:ext cx="62397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3.     Artefact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 Huge possible range eg. software programme,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 business plan, furniture making, set for a musical.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 Evidence could be lots of photos with commentaries.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 Needs about 1000 word learner summary, can be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 more  if needed. 2 presentations.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4.    Performance/Charity Event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Eg. Play, film, magazine, event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Video submitted or actual play performed. Again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learner report/summary vital to provide evidence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    of planning/research/evaluation. 2 presentations.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>
                <a:solidFill>
                  <a:srgbClr val="351C75"/>
                </a:solidFill>
                <a:latin typeface="Lato"/>
                <a:ea typeface="Lato"/>
                <a:cs typeface="Lato"/>
                <a:sym typeface="Lato"/>
              </a:rPr>
              <a:t>    </a:t>
            </a: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solidFill>
                <a:srgbClr val="351C75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94" name="Google Shape;294;p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175" y="2618775"/>
            <a:ext cx="2310075" cy="234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956</Words>
  <Application>Microsoft Office PowerPoint</Application>
  <PresentationFormat>On-screen Show (16:9)</PresentationFormat>
  <Paragraphs>183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Lato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Gardiner</dc:creator>
  <cp:lastModifiedBy>C Gardiner</cp:lastModifiedBy>
  <cp:revision>1</cp:revision>
  <dcterms:modified xsi:type="dcterms:W3CDTF">2024-10-11T09:51:13Z</dcterms:modified>
</cp:coreProperties>
</file>