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45800" y="1425600"/>
            <a:ext cx="3000000" cy="303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chemeClr val="dk1"/>
                </a:solidFill>
              </a:rPr>
              <a:t> </a:t>
            </a:r>
            <a:r>
              <a:rPr b="1" lang="en-GB" sz="1300">
                <a:solidFill>
                  <a:schemeClr val="dk1"/>
                </a:solidFill>
              </a:rPr>
              <a:t>Mini Themed Sketchbook</a:t>
            </a:r>
            <a:endParaRPr b="1" sz="13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Choose a theme you love (e.g., nature, urban life, dreams).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Fill a small sketchbook with quick, experimental drawings or mixed-media pages.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Aim for 3-4 sketches per week, with each piece exploring different techniques or materials.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3183000" y="1444200"/>
            <a:ext cx="3000000" cy="22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chemeClr val="dk1"/>
                </a:solidFill>
              </a:rPr>
              <a:t>Quick Portrait Studies</a:t>
            </a:r>
            <a:endParaRPr b="1" sz="13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Do a series of fast portraits using different mediums — charcoal, pencil, ink, or digital.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Focus on capturing expression and mood more than detail.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6220200" y="1444200"/>
            <a:ext cx="2859000" cy="244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chemeClr val="dk1"/>
                </a:solidFill>
              </a:rPr>
              <a:t>Visit Galleries</a:t>
            </a:r>
            <a:endParaRPr b="1" sz="13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Visit an Art gallery in order to observe the work in real life, as opposed to on the internet.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GB" sz="1100">
                <a:solidFill>
                  <a:schemeClr val="dk1"/>
                </a:solidFill>
              </a:rPr>
              <a:t>Make notes on the pieces that you like and do not like and suggest why</a:t>
            </a:r>
            <a:br>
              <a:rPr lang="en-GB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59200" y="201600"/>
            <a:ext cx="8625600" cy="50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/>
              <a:t>A Level Art Summer Work</a:t>
            </a:r>
            <a:endParaRPr b="1"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The themes below are suggestions, you may wish to have a go at all three or you may find that you start one but end up on your own creative journey. The purpose of the tasks is </a:t>
            </a:r>
            <a:r>
              <a:rPr lang="en-GB" sz="1100">
                <a:solidFill>
                  <a:schemeClr val="dk1"/>
                </a:solidFill>
              </a:rPr>
              <a:t>simply</a:t>
            </a:r>
            <a:r>
              <a:rPr lang="en-GB" sz="1100">
                <a:solidFill>
                  <a:schemeClr val="dk1"/>
                </a:solidFill>
              </a:rPr>
              <a:t> to make you think about Art, if you choose to deviate from the list then that is </a:t>
            </a:r>
            <a:r>
              <a:rPr lang="en-GB" sz="1100">
                <a:solidFill>
                  <a:schemeClr val="dk1"/>
                </a:solidFill>
              </a:rPr>
              <a:t>absolutely</a:t>
            </a:r>
            <a:r>
              <a:rPr lang="en-GB" sz="1100">
                <a:solidFill>
                  <a:schemeClr val="dk1"/>
                </a:solidFill>
              </a:rPr>
              <a:t> fine with us.</a:t>
            </a:r>
            <a:r>
              <a:rPr lang="en-GB" sz="1100">
                <a:solidFill>
                  <a:schemeClr val="dk2"/>
                </a:solidFill>
              </a:rPr>
              <a:t> </a:t>
            </a:r>
            <a:endParaRPr sz="1100">
              <a:solidFill>
                <a:schemeClr val="dk2"/>
              </a:solidFill>
            </a:endParaRPr>
          </a:p>
        </p:txBody>
      </p:sp>
      <p:cxnSp>
        <p:nvCxnSpPr>
          <p:cNvPr id="58" name="Google Shape;58;p13"/>
          <p:cNvCxnSpPr/>
          <p:nvPr/>
        </p:nvCxnSpPr>
        <p:spPr>
          <a:xfrm>
            <a:off x="3052800" y="1339200"/>
            <a:ext cx="0" cy="3600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9" name="Google Shape;59;p13"/>
          <p:cNvCxnSpPr/>
          <p:nvPr/>
        </p:nvCxnSpPr>
        <p:spPr>
          <a:xfrm>
            <a:off x="6183000" y="1369200"/>
            <a:ext cx="0" cy="3600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